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6" r:id="rId6"/>
    <p:sldId id="257" r:id="rId7"/>
    <p:sldId id="258" r:id="rId8"/>
    <p:sldId id="259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3B5998"/>
    <a:srgbClr val="54A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54" d="100"/>
          <a:sy n="54" d="100"/>
        </p:scale>
        <p:origin x="14" y="6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1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>
                <a:latin typeface="GeosansLight" panose="020006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>
                <a:latin typeface="GeosansLight" panose="02000603020000020003" pitchFamily="2" charset="0"/>
              </a:defRPr>
            </a:lvl1pPr>
            <a:lvl2pPr>
              <a:defRPr sz="4000">
                <a:latin typeface="GeosansLight" panose="02000603020000020003" pitchFamily="2" charset="0"/>
              </a:defRPr>
            </a:lvl2pPr>
            <a:lvl3pPr>
              <a:defRPr sz="3600">
                <a:latin typeface="GeosansLight" panose="02000603020000020003" pitchFamily="2" charset="0"/>
              </a:defRPr>
            </a:lvl3pPr>
            <a:lvl4pPr>
              <a:defRPr sz="3200">
                <a:latin typeface="GeosansLight" panose="02000603020000020003" pitchFamily="2" charset="0"/>
              </a:defRPr>
            </a:lvl4pPr>
            <a:lvl5pPr>
              <a:defRPr sz="3200">
                <a:latin typeface="GeosansLight" panose="020006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31" y="5450724"/>
            <a:ext cx="3631319" cy="12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6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9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5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2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46785-4AD4-4B5E-B9FC-8965B5A72C85}" type="datetimeFigureOut">
              <a:rPr lang="en-US" smtClean="0"/>
              <a:t>8/27/2017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8C1BF-BD14-4D02-9115-4AD949DC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88" y="2081516"/>
            <a:ext cx="9144000" cy="3788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965" y="597928"/>
            <a:ext cx="9144000" cy="2387600"/>
          </a:xfrm>
        </p:spPr>
        <p:txBody>
          <a:bodyPr/>
          <a:lstStyle/>
          <a:p>
            <a:r>
              <a:rPr lang="en-US" dirty="0"/>
              <a:t>COMMUNITY AWARENESS CAMPAIGN</a:t>
            </a:r>
          </a:p>
        </p:txBody>
      </p:sp>
      <p:sp>
        <p:nvSpPr>
          <p:cNvPr id="7" name="Rectangle 6"/>
          <p:cNvSpPr/>
          <p:nvPr/>
        </p:nvSpPr>
        <p:spPr>
          <a:xfrm>
            <a:off x="654424" y="475129"/>
            <a:ext cx="11116235" cy="611393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9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BILLBOARDS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77" y="0"/>
            <a:ext cx="12481354" cy="85047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9" y="522984"/>
            <a:ext cx="7831712" cy="37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RELEASE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84688" cy="775388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782">
            <a:off x="630385" y="4065126"/>
            <a:ext cx="5543203" cy="193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947019">
            <a:off x="9693017" y="5018338"/>
            <a:ext cx="2237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Tell mom about 903HELP!</a:t>
            </a:r>
          </a:p>
        </p:txBody>
      </p:sp>
    </p:spTree>
    <p:extLst>
      <p:ext uri="{BB962C8B-B14F-4D97-AF65-F5344CB8AC3E}">
        <p14:creationId xmlns:p14="http://schemas.microsoft.com/office/powerpoint/2010/main" val="289352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73" y="-700106"/>
            <a:ext cx="12390474" cy="82603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TV &amp; RADIO</a:t>
            </a:r>
            <a:br>
              <a:rPr lang="en-US" dirty="0"/>
            </a:br>
            <a:r>
              <a:rPr lang="en-US" dirty="0"/>
              <a:t>PUBLIC SERVICE ANNOUNCEMENTS</a:t>
            </a:r>
          </a:p>
        </p:txBody>
      </p:sp>
    </p:spTree>
    <p:extLst>
      <p:ext uri="{BB962C8B-B14F-4D97-AF65-F5344CB8AC3E}">
        <p14:creationId xmlns:p14="http://schemas.microsoft.com/office/powerpoint/2010/main" val="85599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7396" y="949842"/>
            <a:ext cx="7282827" cy="590815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581" y="-285043"/>
            <a:ext cx="7365708" cy="73657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8" y="559486"/>
            <a:ext cx="7241190" cy="1377412"/>
          </a:xfrm>
          <a:noFill/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n-lt"/>
              </a:rPr>
              <a:t>@</a:t>
            </a:r>
            <a:r>
              <a:rPr lang="en-US" sz="4400" dirty="0" err="1">
                <a:solidFill>
                  <a:schemeClr val="bg1"/>
                </a:solidFill>
                <a:latin typeface="+mn-lt"/>
              </a:rPr>
              <a:t>HumanNeedsNetwork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Like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Share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34584" y="4408969"/>
            <a:ext cx="5244002" cy="23781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GeosansLight" panose="02000603020000020003" pitchFamily="2" charset="0"/>
              </a:rPr>
              <a:t>Like </a:t>
            </a:r>
          </a:p>
          <a:p>
            <a:r>
              <a:rPr lang="en-US" sz="5400" b="1" dirty="0">
                <a:latin typeface="GeosansLight" panose="02000603020000020003" pitchFamily="2" charset="0"/>
              </a:rPr>
              <a:t>Retweet</a:t>
            </a:r>
          </a:p>
          <a:p>
            <a:r>
              <a:rPr lang="en-US" sz="4800" b="1" dirty="0">
                <a:latin typeface="+mn-lt"/>
              </a:rPr>
              <a:t>@</a:t>
            </a:r>
            <a:r>
              <a:rPr lang="en-US" sz="4800" b="1" dirty="0" err="1">
                <a:latin typeface="+mn-lt"/>
              </a:rPr>
              <a:t>ET_human_needs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93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18" y="-1190865"/>
            <a:ext cx="12280918" cy="9210689"/>
          </a:xfrm>
          <a:prstGeom prst="rect">
            <a:avLst/>
          </a:prstGeom>
        </p:spPr>
      </p:pic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42" y="4274694"/>
            <a:ext cx="1333051" cy="5225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736" y="1734704"/>
            <a:ext cx="6691423" cy="2102386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bg1"/>
                </a:solidFill>
                <a:latin typeface="Agency FB" panose="020B0503020202020204" pitchFamily="34" charset="0"/>
              </a:rPr>
              <a:t>1. EMBED BUTTON ON YOUR </a:t>
            </a:r>
            <a:br>
              <a:rPr lang="en-US" b="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US" b="0" dirty="0">
                <a:solidFill>
                  <a:schemeClr val="bg1"/>
                </a:solidFill>
                <a:latin typeface="Agency FB" panose="020B0503020202020204" pitchFamily="34" charset="0"/>
              </a:rPr>
              <a:t>WEBSITE</a:t>
            </a:r>
          </a:p>
        </p:txBody>
      </p:sp>
      <p:sp>
        <p:nvSpPr>
          <p:cNvPr id="8" name="Oval 7"/>
          <p:cNvSpPr/>
          <p:nvPr/>
        </p:nvSpPr>
        <p:spPr>
          <a:xfrm>
            <a:off x="6916593" y="3994498"/>
            <a:ext cx="2571750" cy="108298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69928" cy="7230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265" y="99237"/>
            <a:ext cx="2863703" cy="3203944"/>
          </a:xfrm>
        </p:spPr>
        <p:txBody>
          <a:bodyPr vert="horz">
            <a:noAutofit/>
          </a:bodyPr>
          <a:lstStyle/>
          <a:p>
            <a:pPr algn="r"/>
            <a:r>
              <a:rPr lang="en-US" sz="6000" dirty="0"/>
              <a:t>2. </a:t>
            </a:r>
            <a:br>
              <a:rPr lang="en-US" sz="6000" dirty="0"/>
            </a:br>
            <a:r>
              <a:rPr lang="en-US" sz="6000" dirty="0"/>
              <a:t>DISPLAY PARTNER DECAL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00" y="5929091"/>
            <a:ext cx="2166280" cy="849239"/>
          </a:xfrm>
          <a:scene3d>
            <a:camera prst="perspectiveContrastingLeftFacing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6747">
            <a:off x="5762306" y="5648807"/>
            <a:ext cx="3154266" cy="14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287624" cy="693868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954" y="365125"/>
            <a:ext cx="3082845" cy="304434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3. </a:t>
            </a:r>
            <a:br>
              <a:rPr lang="en-US" dirty="0"/>
            </a:br>
            <a:r>
              <a:rPr lang="en-US" dirty="0"/>
              <a:t>DISPLAY POSTER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1103">
            <a:off x="2024893" y="-682157"/>
            <a:ext cx="5817747" cy="9062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769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LET EVERYONE KNOW!</a:t>
            </a:r>
          </a:p>
        </p:txBody>
      </p:sp>
      <p:sp>
        <p:nvSpPr>
          <p:cNvPr id="4" name="Speech Bubble: Oval 3"/>
          <p:cNvSpPr/>
          <p:nvPr/>
        </p:nvSpPr>
        <p:spPr>
          <a:xfrm>
            <a:off x="8293395" y="-298975"/>
            <a:ext cx="5192338" cy="3786455"/>
          </a:xfrm>
          <a:prstGeom prst="wedgeEllipseCallout">
            <a:avLst>
              <a:gd name="adj1" fmla="val -52738"/>
              <a:gd name="adj2" fmla="val 69960"/>
            </a:avLst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Did you know?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530" y="1779320"/>
            <a:ext cx="11008553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numCol="3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>
                <a:solidFill>
                  <a:schemeClr val="tx1"/>
                </a:solidFill>
                <a:latin typeface="GeosansLight" panose="02000603020000020003" pitchFamily="2" charset="0"/>
              </a:rPr>
              <a:t>Clients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>
                <a:solidFill>
                  <a:schemeClr val="tx1"/>
                </a:solidFill>
                <a:latin typeface="GeosansLight" panose="02000603020000020003" pitchFamily="2" charset="0"/>
              </a:rPr>
              <a:t>Staff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>
                <a:solidFill>
                  <a:schemeClr val="tx1"/>
                </a:solidFill>
                <a:latin typeface="GeosansLight" panose="02000603020000020003" pitchFamily="2" charset="0"/>
              </a:rPr>
              <a:t>Volunteers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>
                <a:solidFill>
                  <a:schemeClr val="tx1"/>
                </a:solidFill>
                <a:latin typeface="GeosansLight" panose="02000603020000020003" pitchFamily="2" charset="0"/>
              </a:rPr>
              <a:t>Board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>
                <a:solidFill>
                  <a:schemeClr val="tx1"/>
                </a:solidFill>
                <a:latin typeface="GeosansLight" panose="02000603020000020003" pitchFamily="2" charset="0"/>
              </a:rPr>
              <a:t>Sunday school classes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5400" dirty="0">
                <a:solidFill>
                  <a:schemeClr val="tx1"/>
                </a:solidFill>
                <a:latin typeface="GeosansLight" panose="02000603020000020003" pitchFamily="2" charset="0"/>
              </a:rPr>
              <a:t>social clubs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6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53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GeosansLight</vt:lpstr>
      <vt:lpstr>MV Boli</vt:lpstr>
      <vt:lpstr>Wingdings</vt:lpstr>
      <vt:lpstr>Office Theme</vt:lpstr>
      <vt:lpstr>COMMUNITY AWARENESS CAMPAIGN</vt:lpstr>
      <vt:lpstr>BILLBOARDS</vt:lpstr>
      <vt:lpstr>PRESS RELEASE</vt:lpstr>
      <vt:lpstr>TV &amp; RADIO PUBLIC SERVICE ANNOUNCEMENTS</vt:lpstr>
      <vt:lpstr>@HumanNeedsNetwork     Like     Share</vt:lpstr>
      <vt:lpstr>1. EMBED BUTTON ON YOUR  WEBSITE</vt:lpstr>
      <vt:lpstr>2.  DISPLAY PARTNER DECAL</vt:lpstr>
      <vt:lpstr>3.  DISPLAY POSTER</vt:lpstr>
      <vt:lpstr>5. LET EVERYONE KNOW!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903HELP.org</dc:title>
  <dc:creator>Christina Fulsom</dc:creator>
  <cp:lastModifiedBy>Christina Fulsom</cp:lastModifiedBy>
  <cp:revision>31</cp:revision>
  <dcterms:created xsi:type="dcterms:W3CDTF">2017-08-27T19:49:31Z</dcterms:created>
  <dcterms:modified xsi:type="dcterms:W3CDTF">2017-08-28T02:05:40Z</dcterms:modified>
</cp:coreProperties>
</file>